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37" autoAdjust="0"/>
  </p:normalViewPr>
  <p:slideViewPr>
    <p:cSldViewPr>
      <p:cViewPr varScale="1">
        <p:scale>
          <a:sx n="71" d="100"/>
          <a:sy n="71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BC1F2-DCB0-4C01-A54C-71CA370A3C5A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F0278-A130-4517-8ABC-32FDF895A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0278-A130-4517-8ABC-32FDF895A15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603B1B-BD91-4489-A3B1-9231E490582B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41409F-2F96-4D43-92A2-99AF2D7736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WOLVES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: Campbell  </a:t>
            </a:r>
            <a:r>
              <a:rPr lang="en-US" dirty="0" err="1" smtClean="0"/>
              <a:t>Voto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wolf is like a large meat eating animal like lions and tigers. Wolves are fast runners. This is partly because they have long legs. Like stilts , long legs make it possible  for a wolf to take longer steps as it runs. To protect them when it rains , or snows  wolves have three  “capes” to keep them warm and dry.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of </a:t>
            </a:r>
            <a:r>
              <a:rPr lang="en-US" smtClean="0"/>
              <a:t>a wolf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Young wolf pups can not hear or see at first . Pups are strong enough to leave the den after one month . Pups begin to hunt when they  are one year old . The wolves life cycle goes from Pups to Adults.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of the wolf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Wolves communicate by howls , </a:t>
            </a:r>
            <a:r>
              <a:rPr lang="en-US" dirty="0" err="1" smtClean="0"/>
              <a:t>wimpers</a:t>
            </a:r>
            <a:r>
              <a:rPr lang="en-US" dirty="0" smtClean="0"/>
              <a:t> , whine , growl , bark , yelp , and snarl. Wolves have a </a:t>
            </a:r>
            <a:r>
              <a:rPr lang="en-US" dirty="0" err="1" smtClean="0"/>
              <a:t>exellent</a:t>
            </a:r>
            <a:r>
              <a:rPr lang="en-US" dirty="0" smtClean="0"/>
              <a:t> </a:t>
            </a:r>
            <a:r>
              <a:rPr lang="en-US" dirty="0" err="1" smtClean="0"/>
              <a:t>sence</a:t>
            </a:r>
            <a:r>
              <a:rPr lang="en-US" dirty="0" smtClean="0"/>
              <a:t> of smell . One </a:t>
            </a:r>
            <a:r>
              <a:rPr lang="en-US" dirty="0" err="1" smtClean="0"/>
              <a:t>sorce</a:t>
            </a:r>
            <a:r>
              <a:rPr lang="en-US" dirty="0" smtClean="0"/>
              <a:t> of smell is urine to mark their territory . Another way they communicate is through body language.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Inherited traits of a wolf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Wolves have huge jaws to eat their prey . They also have sharp teeth to use for killing their prey . They also have big legs to run fast and take bigger steps 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215</Words>
  <Application>Microsoft Office PowerPoint</Application>
  <PresentationFormat>On-screen Show (4:3)</PresentationFormat>
  <Paragraphs>11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WOLVES</vt:lpstr>
      <vt:lpstr>Interesting  facts</vt:lpstr>
      <vt:lpstr>Life cycle of a wolf</vt:lpstr>
      <vt:lpstr>Adaptations of the wolf</vt:lpstr>
      <vt:lpstr>Inherited traits of a wolf </vt:lpstr>
      <vt:lpstr>Slide 6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WOLVES</dc:title>
  <dc:creator>minsearch</dc:creator>
  <cp:lastModifiedBy>s215272</cp:lastModifiedBy>
  <cp:revision>21</cp:revision>
  <dcterms:created xsi:type="dcterms:W3CDTF">2013-12-04T20:21:35Z</dcterms:created>
  <dcterms:modified xsi:type="dcterms:W3CDTF">2013-12-10T19:18:22Z</dcterms:modified>
</cp:coreProperties>
</file>